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32D5-1E9E-4210-BC8D-A48C93F4A1C8}" type="datetimeFigureOut">
              <a:rPr lang="cs-CZ" smtClean="0"/>
              <a:t>29. 1. 2013</a:t>
            </a:fld>
            <a:endParaRPr lang="cs-CZ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E60D8B-89FE-442F-A790-6CA9D9A515F9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32D5-1E9E-4210-BC8D-A48C93F4A1C8}" type="datetimeFigureOut">
              <a:rPr lang="cs-CZ" smtClean="0"/>
              <a:t>29. 1. 2013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0D8B-89FE-442F-A790-6CA9D9A515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32D5-1E9E-4210-BC8D-A48C93F4A1C8}" type="datetimeFigureOut">
              <a:rPr lang="cs-CZ" smtClean="0"/>
              <a:t>29. 1. 2013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0D8B-89FE-442F-A790-6CA9D9A515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A332D5-1E9E-4210-BC8D-A48C93F4A1C8}" type="datetimeFigureOut">
              <a:rPr lang="cs-CZ" smtClean="0"/>
              <a:t>29. 1. 2013</a:t>
            </a:fld>
            <a:endParaRPr lang="cs-CZ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E60D8B-89FE-442F-A790-6CA9D9A515F9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32D5-1E9E-4210-BC8D-A48C93F4A1C8}" type="datetimeFigureOut">
              <a:rPr lang="cs-CZ" smtClean="0"/>
              <a:t>29. 1. 2013</a:t>
            </a:fld>
            <a:endParaRPr lang="cs-CZ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E60D8B-89FE-442F-A790-6CA9D9A515F9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0A332D5-1E9E-4210-BC8D-A48C93F4A1C8}" type="datetimeFigureOut">
              <a:rPr lang="cs-CZ" smtClean="0"/>
              <a:t>29. 1. 2013</a:t>
            </a:fld>
            <a:endParaRPr lang="cs-CZ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2E60D8B-89FE-442F-A790-6CA9D9A515F9}" type="slidenum">
              <a:rPr lang="cs-CZ" smtClean="0"/>
              <a:t>‹#›</a:t>
            </a:fld>
            <a:endParaRPr lang="cs-CZ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0A332D5-1E9E-4210-BC8D-A48C93F4A1C8}" type="datetimeFigureOut">
              <a:rPr lang="cs-CZ" smtClean="0"/>
              <a:t>29. 1. 2013</a:t>
            </a:fld>
            <a:endParaRPr lang="cs-CZ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2E60D8B-89FE-442F-A790-6CA9D9A515F9}" type="slidenum">
              <a:rPr lang="cs-CZ" smtClean="0"/>
              <a:t>‹#›</a:t>
            </a:fld>
            <a:endParaRPr lang="cs-CZ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32D5-1E9E-4210-BC8D-A48C93F4A1C8}" type="datetimeFigureOut">
              <a:rPr lang="cs-CZ" smtClean="0"/>
              <a:t>29. 1. 2013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E60D8B-89FE-442F-A790-6CA9D9A515F9}" type="slidenum">
              <a:rPr lang="cs-CZ" smtClean="0"/>
              <a:t>‹#›</a:t>
            </a:fld>
            <a:endParaRPr lang="cs-CZ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32D5-1E9E-4210-BC8D-A48C93F4A1C8}" type="datetimeFigureOut">
              <a:rPr lang="cs-CZ" smtClean="0"/>
              <a:t>29. 1. 2013</a:t>
            </a:fld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E60D8B-89FE-442F-A790-6CA9D9A515F9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0A332D5-1E9E-4210-BC8D-A48C93F4A1C8}" type="datetimeFigureOut">
              <a:rPr lang="cs-CZ" smtClean="0"/>
              <a:t>29. 1. 2013</a:t>
            </a:fld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2E60D8B-89FE-442F-A790-6CA9D9A515F9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A332D5-1E9E-4210-BC8D-A48C93F4A1C8}" type="datetimeFigureOut">
              <a:rPr lang="cs-CZ" smtClean="0"/>
              <a:t>29. 1. 2013</a:t>
            </a:fld>
            <a:endParaRPr lang="cs-CZ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E60D8B-89FE-442F-A790-6CA9D9A515F9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F0A332D5-1E9E-4210-BC8D-A48C93F4A1C8}" type="datetimeFigureOut">
              <a:rPr lang="cs-CZ" smtClean="0"/>
              <a:t>29. 1. 2013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E2E60D8B-89FE-442F-A790-6CA9D9A515F9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Electronic</a:t>
            </a:r>
            <a:r>
              <a:rPr lang="cs-CZ" dirty="0" smtClean="0"/>
              <a:t> </a:t>
            </a:r>
            <a:r>
              <a:rPr lang="cs-CZ" dirty="0" err="1" smtClean="0"/>
              <a:t>dice</a:t>
            </a:r>
            <a:endParaRPr lang="cs-CZ" dirty="0" smtClean="0"/>
          </a:p>
          <a:p>
            <a:r>
              <a:rPr lang="cs-CZ" dirty="0" smtClean="0"/>
              <a:t>Projekt </a:t>
            </a:r>
            <a:r>
              <a:rPr lang="cs-CZ" dirty="0" err="1"/>
              <a:t>I</a:t>
            </a:r>
            <a:r>
              <a:rPr lang="cs-CZ" dirty="0" err="1" smtClean="0"/>
              <a:t>nGenious</a:t>
            </a:r>
            <a:r>
              <a:rPr lang="cs-CZ" dirty="0" smtClean="0"/>
              <a:t> - Fyzika 3.A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ELEKTRONICKÁ</a:t>
            </a:r>
            <a:br>
              <a:rPr lang="cs-CZ" dirty="0" smtClean="0"/>
            </a:br>
            <a:r>
              <a:rPr lang="cs-CZ" dirty="0" smtClean="0"/>
              <a:t>KOSTKA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6744291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3" t="10650" r="10606" b="12137"/>
          <a:stretch/>
        </p:blipFill>
        <p:spPr>
          <a:xfrm>
            <a:off x="1224000" y="783000"/>
            <a:ext cx="6696000" cy="5292000"/>
          </a:xfrm>
          <a:prstGeom prst="rect">
            <a:avLst/>
          </a:prstGeom>
          <a:ln w="25400" cap="rnd">
            <a:solidFill>
              <a:schemeClr val="bg1"/>
            </a:solidFill>
            <a:round/>
          </a:ln>
          <a:effectLst>
            <a:innerShdw blurRad="6350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883496436"/>
      </p:ext>
    </p:extLst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KOMPONENTY</a:t>
            </a:r>
            <a:endParaRPr lang="cs-CZ" b="1" u="sng" dirty="0"/>
          </a:p>
        </p:txBody>
      </p:sp>
      <p:pic>
        <p:nvPicPr>
          <p:cNvPr id="2052" name="Obrázek 40" descr="C:\Users\Petr\Downloads\ob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" t="5045" r="8757" b="18559"/>
          <a:stretch>
            <a:fillRect/>
          </a:stretch>
        </p:blipFill>
        <p:spPr bwMode="auto">
          <a:xfrm>
            <a:off x="932400" y="1340768"/>
            <a:ext cx="7277100" cy="513397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>
            <a:innerShdw blurRad="635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00" y="1340768"/>
            <a:ext cx="6384559" cy="5133975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innerShdw blurRad="6350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42064909"/>
      </p:ext>
    </p:extLst>
  </p:cSld>
  <p:clrMapOvr>
    <a:masterClrMapping/>
  </p:clrMapOvr>
  <p:transition spd="slow" advClick="0" advTm="215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xit" presetSubtype="8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8" t="12069" r="14" b="-257"/>
          <a:stretch/>
        </p:blipFill>
        <p:spPr>
          <a:xfrm>
            <a:off x="2214000" y="405000"/>
            <a:ext cx="4716000" cy="60480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innerShdw blurRad="635000">
              <a:prstClr val="black"/>
            </a:innerShdw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05000"/>
            <a:ext cx="8064000" cy="60480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innerShdw blurRad="635000">
              <a:prstClr val="black"/>
            </a:inn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05000"/>
            <a:ext cx="8064000" cy="60480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innerShdw blurRad="635000">
              <a:prstClr val="black"/>
            </a:inn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05000"/>
            <a:ext cx="8064000" cy="60480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innerShdw blurRad="6350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139818722"/>
      </p:ext>
    </p:extLst>
  </p:cSld>
  <p:clrMapOvr>
    <a:masterClrMapping/>
  </p:clrMapOvr>
  <p:transition spd="slow" advClick="0" advTm="2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xit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2" presetClass="exit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VYUŽITÍ</a:t>
            </a:r>
            <a:endParaRPr lang="cs-CZ" b="1" u="sng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1" t="39339" r="18090" b="13422"/>
          <a:stretch/>
        </p:blipFill>
        <p:spPr>
          <a:xfrm>
            <a:off x="766800" y="1561252"/>
            <a:ext cx="7614220" cy="4726068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innerShdw blurRad="635000">
              <a:prstClr val="black"/>
            </a:innerShdw>
          </a:effectLst>
        </p:spPr>
      </p:pic>
      <p:sp>
        <p:nvSpPr>
          <p:cNvPr id="5" name="TextovéPole 4"/>
          <p:cNvSpPr txBox="1"/>
          <p:nvPr/>
        </p:nvSpPr>
        <p:spPr>
          <a:xfrm>
            <a:off x="0" y="635486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i="1" dirty="0" smtClean="0"/>
              <a:t>Při hraní stolních her jako „Člověče, nezlob se!“</a:t>
            </a:r>
            <a:endParaRPr lang="cs-CZ" sz="2000" b="1" i="1" dirty="0"/>
          </a:p>
        </p:txBody>
      </p:sp>
    </p:spTree>
    <p:extLst>
      <p:ext uri="{BB962C8B-B14F-4D97-AF65-F5344CB8AC3E}">
        <p14:creationId xmlns:p14="http://schemas.microsoft.com/office/powerpoint/2010/main" val="136449806"/>
      </p:ext>
    </p:extLst>
  </p:cSld>
  <p:clrMapOvr>
    <a:masterClrMapping/>
  </p:clrMapOvr>
  <p:transition spd="slow" advTm="65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Electronic</a:t>
            </a:r>
            <a:r>
              <a:rPr lang="cs-CZ" dirty="0" smtClean="0"/>
              <a:t> </a:t>
            </a:r>
            <a:r>
              <a:rPr lang="cs-CZ" dirty="0" err="1" smtClean="0"/>
              <a:t>dice</a:t>
            </a:r>
            <a:endParaRPr lang="cs-CZ" dirty="0" smtClean="0"/>
          </a:p>
          <a:p>
            <a:r>
              <a:rPr lang="cs-CZ" dirty="0" smtClean="0"/>
              <a:t>Projekt </a:t>
            </a:r>
            <a:r>
              <a:rPr lang="cs-CZ" dirty="0" err="1"/>
              <a:t>I</a:t>
            </a:r>
            <a:r>
              <a:rPr lang="cs-CZ" dirty="0" err="1" smtClean="0"/>
              <a:t>nGenious</a:t>
            </a:r>
            <a:r>
              <a:rPr lang="cs-CZ" dirty="0" smtClean="0"/>
              <a:t> - Fyzika 3.A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ELEKTRONICKÁ</a:t>
            </a:r>
            <a:br>
              <a:rPr lang="cs-CZ" dirty="0" smtClean="0"/>
            </a:br>
            <a:r>
              <a:rPr lang="cs-CZ" dirty="0" smtClean="0"/>
              <a:t>KOSTKA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5022783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393681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215</TotalTime>
  <Words>29</Words>
  <Application>Microsoft Office PowerPoint</Application>
  <PresentationFormat>Předvádění na obrazovce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Mylar</vt:lpstr>
      <vt:lpstr>ELEKTRONICKÁ KOSTKA</vt:lpstr>
      <vt:lpstr>Prezentace aplikace PowerPoint</vt:lpstr>
      <vt:lpstr>KOMPONENTY</vt:lpstr>
      <vt:lpstr>Prezentace aplikace PowerPoint</vt:lpstr>
      <vt:lpstr>VYUŽITÍ</vt:lpstr>
      <vt:lpstr>ELEKTRONICKÁ KOSTKA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Elydir</dc:creator>
  <cp:lastModifiedBy>Elydir</cp:lastModifiedBy>
  <cp:revision>49</cp:revision>
  <dcterms:created xsi:type="dcterms:W3CDTF">2013-01-29T09:07:34Z</dcterms:created>
  <dcterms:modified xsi:type="dcterms:W3CDTF">2013-01-29T13:13:47Z</dcterms:modified>
</cp:coreProperties>
</file>